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324" r:id="rId3"/>
    <p:sldId id="325" r:id="rId4"/>
    <p:sldId id="326" r:id="rId5"/>
    <p:sldId id="327" r:id="rId6"/>
    <p:sldId id="263" r:id="rId7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tiff>
</file>

<file path=ppt/media/image14.jpe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8813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67129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cloud.cn/iot/uiot-core/best_practices/connect_to_iotcore_using_mqtt.fx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ucloud.cn/iot/uiot-core/device_develop_guide/authenticate_devices/unique-certificate-per-product_authentication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26085" y="3857796"/>
            <a:ext cx="8460966" cy="91440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>
                <a:latin typeface="思源黑体 CN" panose="020B0600000000000000" pitchFamily="34" charset="-128"/>
                <a:ea typeface="思源黑体 CN" panose="020B0600000000000000" pitchFamily="34" charset="-128"/>
              </a:rPr>
              <a:t>基于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模拟设备</a:t>
            </a:r>
            <a:r>
              <a:rPr kumimoji="1" lang="en-US" altLang="zh-CN" dirty="0" err="1">
                <a:latin typeface="思源黑体 CN" panose="020B0600000000000000" pitchFamily="34" charset="-128"/>
                <a:ea typeface="思源黑体 CN" panose="020B0600000000000000" pitchFamily="34" charset="-128"/>
              </a:rPr>
              <a:t>MQTT.fx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接入</a:t>
            </a:r>
            <a:r>
              <a:rPr kumimoji="1" lang="en-US" altLang="zh-CN" dirty="0" err="1">
                <a:latin typeface="思源黑体 CN" panose="020B0600000000000000" pitchFamily="34" charset="-128"/>
                <a:ea typeface="思源黑体 CN" panose="020B0600000000000000" pitchFamily="34" charset="-128"/>
              </a:rPr>
              <a:t>UIoT</a:t>
            </a:r>
            <a:r>
              <a:rPr kumimoji="1" lang="en-US" altLang="zh-CN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-Core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26126" y="5415680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096691" y="2730086"/>
            <a:ext cx="8460966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设备</a:t>
            </a:r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943527" y="2344428"/>
            <a:ext cx="320185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模拟客户端</a:t>
            </a:r>
            <a:r>
              <a:rPr lang="en-US" altLang="zh-CN" sz="1600" dirty="0" err="1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MQTT.fx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90829" y="2401999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943526" y="2933333"/>
            <a:ext cx="4286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静态注册</a:t>
            </a:r>
            <a:r>
              <a:rPr lang="en-US" altLang="zh-CN" sz="160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</a:t>
            </a:r>
            <a:r>
              <a:rPr lang="en-US" altLang="zh-CN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的上行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、下行消息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90829" y="2990904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43527" y="3579810"/>
            <a:ext cx="384193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注册（一型一密）流程介绍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90829" y="3637381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24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103656"/>
            <a:ext cx="8451345" cy="73866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模拟客户端</a:t>
            </a:r>
            <a:r>
              <a:rPr lang="en-US" altLang="zh-CN" dirty="0" err="1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MQTT.fx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安装及准备工作</a:t>
            </a:r>
            <a:endParaRPr lang="zh-CN" altLang="en-US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24" y="1602801"/>
            <a:ext cx="10302512" cy="495516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5424" y="965482"/>
            <a:ext cx="8832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参考文档：</a:t>
            </a:r>
            <a:r>
              <a:rPr lang="en-US" altLang="zh-CN" sz="1600" dirty="0">
                <a:hlinkClick r:id="rId3"/>
              </a:rPr>
              <a:t>https://docs.ucloud.cn/iot/uiot-core/best_practices/connect_to_iotcore_using_mqtt.fx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90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103656"/>
            <a:ext cx="8451345" cy="73866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的上行、下行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</a:t>
            </a:r>
            <a:endParaRPr lang="zh-CN" altLang="en-US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24" y="1076988"/>
            <a:ext cx="10798243" cy="519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0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128648"/>
            <a:ext cx="8451345" cy="6625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注册（一型一密）流程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3220" y="707958"/>
            <a:ext cx="107298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hlinkClick r:id="rId2"/>
              </a:rPr>
              <a:t>https://docs.ucloud.cn/iot/uiot-core/device_develop_guide/authenticate_devices/unique-certificate-per-product_authentication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590342" y="2512206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58656" y="2112096"/>
            <a:ext cx="3005951" cy="351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kumimoji="1" lang="zh-CN" altLang="en-US" sz="2200" dirty="0" smtClean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静态</a:t>
            </a:r>
            <a:r>
              <a:rPr kumimoji="1" lang="zh-CN" altLang="en-US" sz="2200" dirty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注册（一机一密）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604077" y="1761126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产品序列号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04077" y="2199430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序列号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06669" y="263773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设备密钥</a:t>
            </a:r>
            <a:endParaRPr lang="zh-CN" altLang="en-US" sz="1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右大括号 10"/>
          <p:cNvSpPr/>
          <p:nvPr/>
        </p:nvSpPr>
        <p:spPr>
          <a:xfrm>
            <a:off x="5814665" y="1914250"/>
            <a:ext cx="147000" cy="8927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162200" y="1514140"/>
            <a:ext cx="2324100" cy="1784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457089" y="2898630"/>
            <a:ext cx="1734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Core</a:t>
            </a:r>
            <a:r>
              <a:rPr lang="zh-CN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10827" y="1725373"/>
            <a:ext cx="981075" cy="962025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>
            <a:off x="6634781" y="2363827"/>
            <a:ext cx="11849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05" y="2111620"/>
            <a:ext cx="476250" cy="47625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544924" y="2041968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报文全程加密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590342" y="4906889"/>
            <a:ext cx="3086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58656" y="4506779"/>
            <a:ext cx="3005951" cy="3488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kumimoji="1" lang="zh-CN" altLang="en-US" sz="2200" dirty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动</a:t>
            </a:r>
            <a:r>
              <a:rPr kumimoji="1" lang="zh-CN" altLang="en-US" sz="2200" dirty="0" smtClean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态</a:t>
            </a:r>
            <a:r>
              <a:rPr kumimoji="1" lang="zh-CN" altLang="en-US" sz="2200" dirty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注册（</a:t>
            </a:r>
            <a:r>
              <a:rPr kumimoji="1" lang="zh-CN" altLang="en-US" sz="2200" dirty="0" smtClean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一型一</a:t>
            </a:r>
            <a:r>
              <a:rPr kumimoji="1" lang="zh-CN" altLang="en-US" sz="2200" dirty="0">
                <a:solidFill>
                  <a:srgbClr val="505F76"/>
                </a:solidFill>
                <a:latin typeface="Microsoft YaHei" charset="-122"/>
                <a:ea typeface="Microsoft YaHei" charset="-122"/>
                <a:cs typeface="Microsoft YaHei" charset="-122"/>
              </a:rPr>
              <a:t>密）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604077" y="361814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产品序列号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604077" y="4056451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序列号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06669" y="449475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密钥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右大括号 22"/>
          <p:cNvSpPr/>
          <p:nvPr/>
        </p:nvSpPr>
        <p:spPr>
          <a:xfrm>
            <a:off x="5814665" y="3771271"/>
            <a:ext cx="147000" cy="8927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8162200" y="3618147"/>
            <a:ext cx="2324100" cy="31309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8545989" y="6051051"/>
            <a:ext cx="1734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Core</a:t>
            </a:r>
            <a:r>
              <a:rPr lang="zh-CN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810827" y="4579131"/>
            <a:ext cx="981075" cy="962025"/>
          </a:xfrm>
          <a:prstGeom prst="rect">
            <a:avLst/>
          </a:prstGeom>
        </p:spPr>
      </p:pic>
      <p:cxnSp>
        <p:nvCxnSpPr>
          <p:cNvPr id="27" name="直接箭头连接符 26"/>
          <p:cNvCxnSpPr/>
          <p:nvPr/>
        </p:nvCxnSpPr>
        <p:spPr>
          <a:xfrm>
            <a:off x="6634781" y="4220848"/>
            <a:ext cx="11849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502794" y="3917951"/>
            <a:ext cx="9252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预认证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05" y="3968641"/>
            <a:ext cx="476250" cy="476250"/>
          </a:xfrm>
          <a:prstGeom prst="rect">
            <a:avLst/>
          </a:prstGeom>
        </p:spPr>
      </p:pic>
      <p:cxnSp>
        <p:nvCxnSpPr>
          <p:cNvPr id="30" name="直接箭头连接符 29"/>
          <p:cNvCxnSpPr>
            <a:endCxn id="38" idx="3"/>
          </p:cNvCxnSpPr>
          <p:nvPr/>
        </p:nvCxnSpPr>
        <p:spPr>
          <a:xfrm flipH="1" flipV="1">
            <a:off x="6549955" y="5197585"/>
            <a:ext cx="1201716" cy="81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6477394" y="4805608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下发设备密码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604077" y="547004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产品序列号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604077" y="5908351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序列号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706669" y="634665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密钥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右大括号 34"/>
          <p:cNvSpPr/>
          <p:nvPr/>
        </p:nvSpPr>
        <p:spPr>
          <a:xfrm>
            <a:off x="5814665" y="5623171"/>
            <a:ext cx="147000" cy="8927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箭头连接符 35"/>
          <p:cNvCxnSpPr/>
          <p:nvPr/>
        </p:nvCxnSpPr>
        <p:spPr>
          <a:xfrm>
            <a:off x="6634781" y="6072748"/>
            <a:ext cx="11849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05" y="5820541"/>
            <a:ext cx="476250" cy="47625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705" y="4959460"/>
            <a:ext cx="476250" cy="476250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6521671" y="5723840"/>
            <a:ext cx="11047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注册成功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623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133</Words>
  <Application>Microsoft Office PowerPoint</Application>
  <PresentationFormat>宽屏</PresentationFormat>
  <Paragraphs>29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Avenir Light</vt:lpstr>
      <vt:lpstr>Source Han Sans CN ExtraLight</vt:lpstr>
      <vt:lpstr>Source Han Sans CN Normal</vt:lpstr>
      <vt:lpstr>黑体</vt:lpstr>
      <vt:lpstr>思源黑体 CN</vt:lpstr>
      <vt:lpstr>Microsoft YaHei</vt:lpstr>
      <vt:lpstr>Microsoft YaHei</vt:lpstr>
      <vt:lpstr>Arial</vt:lpstr>
      <vt:lpstr>Arial Black</vt:lpstr>
      <vt:lpstr>Office 主题​​</vt:lpstr>
      <vt:lpstr>基于模拟设备MQTT.fx接入UIoT-Core</vt:lpstr>
      <vt:lpstr>目录</vt:lpstr>
      <vt:lpstr>模拟客户端MQTT.fx安装及准备工作</vt:lpstr>
      <vt:lpstr>静态注册-自定义Topic的上行、下行消息</vt:lpstr>
      <vt:lpstr>动态注册（一型一密）流程介绍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347</cp:revision>
  <cp:lastPrinted>2019-10-09T05:54:36Z</cp:lastPrinted>
  <dcterms:created xsi:type="dcterms:W3CDTF">2019-09-24T11:37:36Z</dcterms:created>
  <dcterms:modified xsi:type="dcterms:W3CDTF">2020-01-14T08:38:45Z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